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Asap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sap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sap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Asap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Asap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6570a88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6570a88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Mention the usage of a factory function here as well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6570a88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6570a88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570a88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570a88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6570a881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6570a881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6570a881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6570a881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6570a881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6570a881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Login Component create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 factory Method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Do automatic change detection and show difference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 data-test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6570a881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6570a881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570a881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6570a881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570a881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570a881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4 - Component Tests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</a:t>
            </a:r>
            <a:endParaRPr/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6"/>
          <p:cNvGrpSpPr/>
          <p:nvPr/>
        </p:nvGrpSpPr>
        <p:grpSpPr>
          <a:xfrm>
            <a:off x="1312250" y="444600"/>
            <a:ext cx="6519500" cy="4343400"/>
            <a:chOff x="1312250" y="444600"/>
            <a:chExt cx="6519500" cy="4343400"/>
          </a:xfrm>
        </p:grpSpPr>
        <p:sp>
          <p:nvSpPr>
            <p:cNvPr id="110" name="Google Shape;110;p26"/>
            <p:cNvSpPr/>
            <p:nvPr/>
          </p:nvSpPr>
          <p:spPr>
            <a:xfrm>
              <a:off x="2330800" y="444600"/>
              <a:ext cx="5500950" cy="434147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6"/>
            <p:cNvSpPr/>
            <p:nvPr/>
          </p:nvSpPr>
          <p:spPr>
            <a:xfrm>
              <a:off x="1312250" y="33480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/>
                <a:t>Unit Tests</a:t>
              </a:r>
              <a:endParaRPr sz="1900"/>
            </a:p>
          </p:txBody>
        </p:sp>
        <p:sp>
          <p:nvSpPr>
            <p:cNvPr id="112" name="Google Shape;112;p26"/>
            <p:cNvSpPr/>
            <p:nvPr/>
          </p:nvSpPr>
          <p:spPr>
            <a:xfrm>
              <a:off x="1312250" y="1900800"/>
              <a:ext cx="3042300" cy="14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/>
                <a:t>Integration &amp;</a:t>
              </a:r>
              <a:endParaRPr b="1"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900"/>
                <a:t>Component Tests</a:t>
              </a:r>
              <a:endParaRPr b="1" sz="1900"/>
            </a:p>
          </p:txBody>
        </p:sp>
        <p:sp>
          <p:nvSpPr>
            <p:cNvPr id="113" name="Google Shape;113;p26"/>
            <p:cNvSpPr/>
            <p:nvPr/>
          </p:nvSpPr>
          <p:spPr>
            <a:xfrm>
              <a:off x="1312250" y="4608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/>
                <a:t>End-to-End (E2E) Tests</a:t>
              </a:r>
              <a:endParaRPr sz="1900"/>
            </a:p>
          </p:txBody>
        </p:sp>
        <p:cxnSp>
          <p:nvCxnSpPr>
            <p:cNvPr id="114" name="Google Shape;114;p26"/>
            <p:cNvCxnSpPr/>
            <p:nvPr/>
          </p:nvCxnSpPr>
          <p:spPr>
            <a:xfrm>
              <a:off x="1345525" y="1898400"/>
              <a:ext cx="46512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26"/>
            <p:cNvCxnSpPr/>
            <p:nvPr/>
          </p:nvCxnSpPr>
          <p:spPr>
            <a:xfrm flipH="1" rot="10800000">
              <a:off x="1344875" y="3347875"/>
              <a:ext cx="5572800" cy="54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/>
          <p:nvPr/>
        </p:nvSpPr>
        <p:spPr>
          <a:xfrm>
            <a:off x="1490400" y="683550"/>
            <a:ext cx="6163200" cy="39522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/>
          <p:nvPr/>
        </p:nvSpPr>
        <p:spPr>
          <a:xfrm>
            <a:off x="5020525" y="3106975"/>
            <a:ext cx="1973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JSDom</a:t>
            </a:r>
            <a:endParaRPr/>
          </a:p>
        </p:txBody>
      </p:sp>
      <p:sp>
        <p:nvSpPr>
          <p:cNvPr id="122" name="Google Shape;122;p27"/>
          <p:cNvSpPr/>
          <p:nvPr/>
        </p:nvSpPr>
        <p:spPr>
          <a:xfrm>
            <a:off x="5020525" y="1558451"/>
            <a:ext cx="1973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Code</a:t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12" y="1851450"/>
            <a:ext cx="947826" cy="9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/>
          <p:nvPr/>
        </p:nvSpPr>
        <p:spPr>
          <a:xfrm>
            <a:off x="5192275" y="3704400"/>
            <a:ext cx="1629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@angular/testing</a:t>
            </a:r>
            <a:endParaRPr/>
          </a:p>
        </p:txBody>
      </p:sp>
      <p:grpSp>
        <p:nvGrpSpPr>
          <p:cNvPr id="125" name="Google Shape;125;p27"/>
          <p:cNvGrpSpPr/>
          <p:nvPr/>
        </p:nvGrpSpPr>
        <p:grpSpPr>
          <a:xfrm>
            <a:off x="2097950" y="1773973"/>
            <a:ext cx="1902000" cy="2025013"/>
            <a:chOff x="5158150" y="2440365"/>
            <a:chExt cx="1902000" cy="1941900"/>
          </a:xfrm>
        </p:grpSpPr>
        <p:pic>
          <p:nvPicPr>
            <p:cNvPr id="126" name="Google Shape;126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7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800" y="717662"/>
            <a:ext cx="1090400" cy="10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7"/>
          <p:cNvCxnSpPr>
            <a:stCxn id="127" idx="3"/>
            <a:endCxn id="122" idx="1"/>
          </p:cNvCxnSpPr>
          <p:nvPr/>
        </p:nvCxnSpPr>
        <p:spPr>
          <a:xfrm flipH="1" rot="10800000">
            <a:off x="3999950" y="2225180"/>
            <a:ext cx="1020600" cy="5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7"/>
          <p:cNvCxnSpPr>
            <a:stCxn id="127" idx="3"/>
            <a:endCxn id="121" idx="1"/>
          </p:cNvCxnSpPr>
          <p:nvPr/>
        </p:nvCxnSpPr>
        <p:spPr>
          <a:xfrm>
            <a:off x="3999950" y="2786480"/>
            <a:ext cx="10206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TestBed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650" y="1017725"/>
            <a:ext cx="2922700" cy="37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TestModule</a:t>
            </a:r>
            <a:endParaRPr/>
          </a:p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configureTestingModule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declarations: [RequestInfoComponent],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imports: [ReactiveFormsModule],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providers: [{ provide: AddressLookuper, useValue: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}]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}).createComponent(RequestInfoComponent);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component = fixture.componentInstance;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Interacting with the DOM</a:t>
            </a:r>
            <a:endParaRPr/>
          </a:p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fixture.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detectChanges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button = fixture.debugElement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(By.css(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'button'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.nativeElement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HTMLButtonElement;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 fakeAsync?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Proper Handling of Event Listeners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trigger search on click"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fakeAsync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fixture.detectChanges();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button = fixture.debugElement.query(By.css(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.nativeElement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HTMLButtonElement;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button.click();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tick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expect(lookuper.lookup).toHaveBeenCalled();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Snapshot</a:t>
            </a:r>
            <a:endParaRPr/>
          </a:p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Serialization Feature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fit when it comes to rough template checks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CSS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 not an image, e.g. png or jpg.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